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162050"/>
            <a:ext cx="40957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全栈工程师学习路线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571500" y="2590800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275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机自2303姚蕾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前端学习路径和后端学习路径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前端基础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掌握HTML/CSS，构建网页结构与样式，JavaScript增强交互。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6525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691188" y="1724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652588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框架进阶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138863" y="1971675"/>
            <a:ext cx="2428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深入Vue.js/React，提升开发效率，实现动态界面快速搭建。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2733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691188" y="2805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2733675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后端根基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38863" y="3052763"/>
            <a:ext cx="2428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精通Python/Java，学习Django/Spring框架，实现业务逻辑与数据管理。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72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数据库与服务器部署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36528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1220" r="1220" t="0" b="0"/>
          <a:stretch/>
        </p:blipFill>
        <p:spPr>
          <a:xfrm>
            <a:off x="3714750" y="0"/>
            <a:ext cx="5429250" cy="52720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6433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关系型数据库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掌握MySQL，精通数据操作与优化，构建高效数据管理方案。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非关系型数据库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了解NoSQL特性，适应不同场景需求，扩展数据处理能力。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Linux操作系统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熟悉Linux环境，掌握服务器配置，确保项目稳定运行。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部署工具应用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学会自动化部署，提高效率，保障项目快速上线。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 /</a:t>
            </a:r>
            <a:endParaRPr lang="en-US" sz="24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持续学习的重要性，鼓励探索与进步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571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25689" r="25689" t="0" b="0"/>
          <a:stretch/>
        </p:blipFill>
        <p:spPr>
          <a:xfrm>
            <a:off x="6286500" y="0"/>
            <a:ext cx="2857500" cy="5876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终身学习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全栈工程师之路，永无止境，持续学习是核心竞争力。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实践出真知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理论结合实践，项目实战中积累经验，提升技能。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2938" y="4419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49244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拥抱变化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71500" y="524351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技术日新月异，保持好奇心，勇于尝试新技术，适应行业变革。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33375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05187" y="44196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333750" y="49244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社区贡献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3333750" y="524351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分享知识，参与开源项目，与同行交流，共同推动技术进步。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全栈工程师概述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发展历程与未来前景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学习路径与建议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全栈工程师概述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 /</a:t>
            </a:r>
            <a:endParaRPr lang="en-US" sz="24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定义与技术能力范围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全栈工程师定义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集前端、后端技术于一身，独立完成项目开发的专业人才。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6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核心技能与工作范畴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3673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719512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26930" r="26930" t="0" b="0"/>
          <a:stretch/>
        </p:blipFill>
        <p:spPr>
          <a:xfrm>
            <a:off x="6667500" y="0"/>
            <a:ext cx="2476500" cy="5367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技术能力范围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掌握前端HTML/CSS/JS，后端如Python/Django或Java/Spring，精通数据库操作与服务器部署运维。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前端开发职责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打造用户友好界面，提升体验，确保交互流畅，布局美观。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后端开发任务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保证系统稳定性，高效处理数据，设计数据库结构，管理项目部署与运维。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发展历程与未来前景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 /</a:t>
            </a:r>
            <a:endParaRPr lang="en-US" sz="24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912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互联网发展背景，技术进步与人才需求，重要技术与贡献者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222885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9245" b="29245"/>
          <a:stretch/>
        </p:blipFill>
        <p:spPr>
          <a:xfrm>
            <a:off x="571500" y="4271963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6346" r="6346" t="0" b="0"/>
          <a:stretch/>
        </p:blipFill>
        <p:spPr>
          <a:xfrm>
            <a:off x="3714750" y="0"/>
            <a:ext cx="5429250" cy="589121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4262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7813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互联网早期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3100388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互联网兴起，开发领域初分，单一技能难以满足项目需求。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技术迭代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技术革新加速，业务复杂度提升，催生全栈工程师角色。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关键技能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HTML奠基前端，Python赋能后端，数据库与服务器运维成必备。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人才缺口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市场需求激增，全栈工程师成为行业热门岗位。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新兴技术影响，用户体验要求提升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571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25689" r="25689" t="0" b="0"/>
          <a:stretch/>
        </p:blipFill>
        <p:spPr>
          <a:xfrm>
            <a:off x="6286500" y="0"/>
            <a:ext cx="2857500" cy="5876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云计算与资源调配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掌握云平台运用，灵活调配资源，实现高效项目部署。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大数据与价值挖掘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具备数据处理能力，分析海量信息，洞察业务趋势。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2938" y="4419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49244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AI融入智能化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71500" y="524351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了解AI原理，应用智能技术，提升项目自动化水平。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学习路径与建议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 /</a:t>
            </a:r>
            <a:endParaRPr lang="en-US" sz="24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2024-11-01T11:00:34Z</dcterms:created>
  <dcterms:modified xsi:type="dcterms:W3CDTF">2024-11-01T11:00:34Z</dcterms:modified>
</cp:coreProperties>
</file>